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463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652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7371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778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0863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15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819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6184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95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23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8087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213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145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885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898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DEC15-9B91-47BD-8286-28AD31E784DF}" type="datetimeFigureOut">
              <a:rPr lang="es-ES" smtClean="0"/>
              <a:t>27/04/2015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47F5BB2-69E2-4F1E-8236-BD5ED7BB063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27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>
            <a:grpSpLocks/>
          </p:cNvGrpSpPr>
          <p:nvPr/>
        </p:nvGrpSpPr>
        <p:grpSpPr>
          <a:xfrm>
            <a:off x="103032" y="214823"/>
            <a:ext cx="11938714" cy="1064260"/>
            <a:chOff x="0" y="0"/>
            <a:chExt cx="6741994" cy="1064525"/>
          </a:xfrm>
        </p:grpSpPr>
        <p:grpSp>
          <p:nvGrpSpPr>
            <p:cNvPr id="5" name="4 Grupo"/>
            <p:cNvGrpSpPr/>
            <p:nvPr/>
          </p:nvGrpSpPr>
          <p:grpSpPr>
            <a:xfrm>
              <a:off x="0" y="0"/>
              <a:ext cx="4585648" cy="900752"/>
              <a:chOff x="0" y="0"/>
              <a:chExt cx="4585648" cy="900752"/>
            </a:xfrm>
          </p:grpSpPr>
          <p:pic>
            <p:nvPicPr>
              <p:cNvPr id="7" name="0 Imagen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2975212" cy="900752"/>
              </a:xfrm>
              <a:prstGeom prst="rect">
                <a:avLst/>
              </a:prstGeom>
            </p:spPr>
          </p:pic>
          <p:pic>
            <p:nvPicPr>
              <p:cNvPr id="8" name="0 Imagen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84394" y="54591"/>
                <a:ext cx="1501254" cy="846161"/>
              </a:xfrm>
              <a:prstGeom prst="rect">
                <a:avLst/>
              </a:prstGeom>
            </p:spPr>
          </p:pic>
        </p:grpSp>
        <p:pic>
          <p:nvPicPr>
            <p:cNvPr id="6" name="0 Imagen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90615" y="68238"/>
              <a:ext cx="1651379" cy="996287"/>
            </a:xfrm>
            <a:prstGeom prst="rect">
              <a:avLst/>
            </a:prstGeom>
          </p:spPr>
        </p:pic>
      </p:grp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0" y="1385156"/>
            <a:ext cx="12192000" cy="5278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INSTITUTO TECNOL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Ó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GICO DE SALINA CRUZ</a:t>
            </a: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100" dirty="0"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ACTIVIDAD: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CRUCIGRAMA.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DOCENTE: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M.C. SUSANA M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Ó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NICA ROM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Á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 N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Á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JERA.</a:t>
            </a: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MATERIA: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REDES DE COMPUTADORAS.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NOMBRE DEL ALUMNO: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SANCHEZ SANTIAGO NOE.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CARRERA: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INGENIER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Í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 EN TECNOLOG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Í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AS DE LA INFORMACI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Ó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 Y DE LAS COMUNICACIONES.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E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altLang="es-ES" sz="12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SEMESTRE: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6TO.           </a:t>
            </a:r>
            <a:r>
              <a:rPr kumimoji="0" lang="es-ES" altLang="es-E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GRUPO: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“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E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”</a:t>
            </a:r>
            <a:r>
              <a:rPr kumimoji="0" lang="es-ES" altLang="es-E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altLang="es-ES" sz="1200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2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PUERTO DE SALINA CRUZ OAXACA, 27 DE ABRIL  DEL 2015.</a:t>
            </a:r>
            <a:endParaRPr kumimoji="0" lang="es-ES" altLang="es-ES" sz="1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1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9596" t="23750" r="3961" b="28302"/>
          <a:stretch/>
        </p:blipFill>
        <p:spPr>
          <a:xfrm>
            <a:off x="2319270" y="193183"/>
            <a:ext cx="8370194" cy="595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1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270456"/>
            <a:ext cx="10515600" cy="5906507"/>
          </a:xfrm>
        </p:spPr>
        <p:txBody>
          <a:bodyPr/>
          <a:lstStyle/>
          <a:p>
            <a:pPr marL="0" indent="0" algn="ctr">
              <a:buNone/>
            </a:pPr>
            <a:r>
              <a:rPr lang="es-MX" dirty="0" smtClean="0"/>
              <a:t>CRUCIGRAMA DE VECTOR DISTANCIA.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371" t="25484" r="47361" b="9726"/>
          <a:stretch/>
        </p:blipFill>
        <p:spPr>
          <a:xfrm>
            <a:off x="2240923" y="669701"/>
            <a:ext cx="6671257" cy="550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63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71</Words>
  <Application>Microsoft Office PowerPoint</Application>
  <PresentationFormat>Panorámica</PresentationFormat>
  <Paragraphs>29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Tahoma</vt:lpstr>
      <vt:lpstr>Wingdings 3</vt:lpstr>
      <vt:lpstr>Espiral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noe sanches santiago</dc:creator>
  <cp:lastModifiedBy>noe sanches santiago</cp:lastModifiedBy>
  <cp:revision>2</cp:revision>
  <dcterms:created xsi:type="dcterms:W3CDTF">2015-04-28T03:12:57Z</dcterms:created>
  <dcterms:modified xsi:type="dcterms:W3CDTF">2015-04-28T03:18:11Z</dcterms:modified>
</cp:coreProperties>
</file>